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64" r:id="rId20"/>
    <p:sldId id="265" r:id="rId21"/>
    <p:sldId id="257" r:id="rId22"/>
    <p:sldId id="259" r:id="rId23"/>
    <p:sldId id="260" r:id="rId24"/>
    <p:sldId id="261" r:id="rId25"/>
    <p:sldId id="263" r:id="rId26"/>
    <p:sldId id="262" r:id="rId27"/>
    <p:sldId id="256" r:id="rId28"/>
    <p:sldId id="267" r:id="rId29"/>
    <p:sldId id="266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0A8C-A8BA-4F2C-AE0A-EEEFCCC53BC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610D-B721-4DDB-ADC6-D271E2241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179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0A8C-A8BA-4F2C-AE0A-EEEFCCC53BC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610D-B721-4DDB-ADC6-D271E2241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925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0A8C-A8BA-4F2C-AE0A-EEEFCCC53BC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610D-B721-4DDB-ADC6-D271E2241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4436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F092-DADE-4BB9-A7E2-9E9E88783FFE}" type="datetimeFigureOut">
              <a:rPr lang="ru-RU" smtClean="0">
                <a:solidFill>
                  <a:srgbClr val="073E87"/>
                </a:solidFill>
              </a:rPr>
              <a:pPr/>
              <a:t>07.04.2017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51AE-B4FE-4C58-82B8-BB3B4D678509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719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F092-DADE-4BB9-A7E2-9E9E88783FFE}" type="datetimeFigureOut">
              <a:rPr lang="ru-RU" smtClean="0">
                <a:solidFill>
                  <a:srgbClr val="073E87"/>
                </a:solidFill>
              </a:rPr>
              <a:pPr/>
              <a:t>07.04.2017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51AE-B4FE-4C58-82B8-BB3B4D678509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7029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F092-DADE-4BB9-A7E2-9E9E88783FFE}" type="datetimeFigureOut">
              <a:rPr lang="ru-RU" smtClean="0">
                <a:solidFill>
                  <a:srgbClr val="073E87"/>
                </a:solidFill>
              </a:rPr>
              <a:pPr/>
              <a:t>07.04.2017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51AE-B4FE-4C58-82B8-BB3B4D678509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10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F092-DADE-4BB9-A7E2-9E9E88783FFE}" type="datetimeFigureOut">
              <a:rPr lang="ru-RU" smtClean="0">
                <a:solidFill>
                  <a:srgbClr val="073E87"/>
                </a:solidFill>
              </a:rPr>
              <a:pPr/>
              <a:t>07.04.2017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51AE-B4FE-4C58-82B8-BB3B4D678509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8853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F092-DADE-4BB9-A7E2-9E9E88783FFE}" type="datetimeFigureOut">
              <a:rPr lang="ru-RU" smtClean="0">
                <a:solidFill>
                  <a:srgbClr val="073E87"/>
                </a:solidFill>
              </a:rPr>
              <a:pPr/>
              <a:t>07.04.2017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51AE-B4FE-4C58-82B8-BB3B4D678509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793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F092-DADE-4BB9-A7E2-9E9E88783FFE}" type="datetimeFigureOut">
              <a:rPr lang="ru-RU" smtClean="0">
                <a:solidFill>
                  <a:srgbClr val="073E87"/>
                </a:solidFill>
              </a:rPr>
              <a:pPr/>
              <a:t>07.04.2017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51AE-B4FE-4C58-82B8-BB3B4D678509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478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F092-DADE-4BB9-A7E2-9E9E88783FFE}" type="datetimeFigureOut">
              <a:rPr lang="ru-RU" smtClean="0">
                <a:solidFill>
                  <a:srgbClr val="073E87"/>
                </a:solidFill>
              </a:rPr>
              <a:pPr/>
              <a:t>07.04.2017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51AE-B4FE-4C58-82B8-BB3B4D678509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608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F092-DADE-4BB9-A7E2-9E9E88783FFE}" type="datetimeFigureOut">
              <a:rPr lang="ru-RU" smtClean="0">
                <a:solidFill>
                  <a:srgbClr val="073E87"/>
                </a:solidFill>
              </a:rPr>
              <a:pPr/>
              <a:t>07.04.2017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51AE-B4FE-4C58-82B8-BB3B4D678509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281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0A8C-A8BA-4F2C-AE0A-EEEFCCC53BC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610D-B721-4DDB-ADC6-D271E2241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401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F092-DADE-4BB9-A7E2-9E9E88783FFE}" type="datetimeFigureOut">
              <a:rPr lang="ru-RU" smtClean="0">
                <a:solidFill>
                  <a:srgbClr val="073E87"/>
                </a:solidFill>
              </a:rPr>
              <a:pPr/>
              <a:t>07.04.2017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51AE-B4FE-4C58-82B8-BB3B4D678509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7823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F092-DADE-4BB9-A7E2-9E9E88783FFE}" type="datetimeFigureOut">
              <a:rPr lang="ru-RU" smtClean="0">
                <a:solidFill>
                  <a:srgbClr val="073E87"/>
                </a:solidFill>
              </a:rPr>
              <a:pPr/>
              <a:t>07.04.2017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51AE-B4FE-4C58-82B8-BB3B4D678509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589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F092-DADE-4BB9-A7E2-9E9E88783FFE}" type="datetimeFigureOut">
              <a:rPr lang="ru-RU" smtClean="0">
                <a:solidFill>
                  <a:srgbClr val="073E87"/>
                </a:solidFill>
              </a:rPr>
              <a:pPr/>
              <a:t>07.04.2017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51AE-B4FE-4C58-82B8-BB3B4D678509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325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0A8C-A8BA-4F2C-AE0A-EEEFCCC53BC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610D-B721-4DDB-ADC6-D271E2241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087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0A8C-A8BA-4F2C-AE0A-EEEFCCC53BC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610D-B721-4DDB-ADC6-D271E2241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478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0A8C-A8BA-4F2C-AE0A-EEEFCCC53BC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610D-B721-4DDB-ADC6-D271E2241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389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0A8C-A8BA-4F2C-AE0A-EEEFCCC53BC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610D-B721-4DDB-ADC6-D271E2241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830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0A8C-A8BA-4F2C-AE0A-EEEFCCC53BC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610D-B721-4DDB-ADC6-D271E2241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962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0A8C-A8BA-4F2C-AE0A-EEEFCCC53BC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610D-B721-4DDB-ADC6-D271E2241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65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0A8C-A8BA-4F2C-AE0A-EEEFCCC53BC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610D-B721-4DDB-ADC6-D271E2241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332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F0A8C-A8BA-4F2C-AE0A-EEEFCCC53BC0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6610D-B721-4DDB-ADC6-D271E2241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777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7C3F092-DADE-4BB9-A7E2-9E9E88783FFE}" type="datetimeFigureOut">
              <a:rPr lang="ru-RU" smtClean="0">
                <a:solidFill>
                  <a:srgbClr val="073E87"/>
                </a:solidFill>
              </a:rPr>
              <a:pPr/>
              <a:t>07.04.2017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41951AE-B4FE-4C58-82B8-BB3B4D678509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516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#!/yandsearch?p=6&amp;text=&#1084;&#1091;&#1083;&#1100;&#1090;&#1103;&#1096;&#1085;&#1099;&#1077; &#1082;&#1072;&#1088;&#1090;&#1080;&#1085;&#1082;&#1080; &#1075;&#1086;&#1088;&#1086;&#1076;&#1072;&amp;pos=194&amp;uinfo=sw-979-sh-383-fw-765-fh-448-pd-1&amp;rpt=simage&amp;img_url=http%3A%2F%2Fwww.dan-dare.org%2FFreeFun%2FImages%2FCartoonsMoviesTV%2FWaltDisneyWallpaper2800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#!/yandsearch?p=8&amp;text=&#1076;&#1077;&#1090;&#1080; &#1084;&#1091;&#1083;&#1100;&#1090;&#1103;&#1096;&#1085;&#1099;&#1077; &#1082;&#1072;&#1088;&#1090;&#1080;&#1085;&#1082;&#1080;&amp;pos=242&amp;uinfo=sw-980-sh-383-fw-765-fh-448-pd-1&amp;rpt=simage&amp;img_url=http%3A%2F%2Fbestgif.narod.ru%2Fmuliki%2Fmultik-29.gif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yandex.ru/#!/yandsearch?p=4&amp;text=&#1076;&#1077;&#1090;&#1080; &#1084;&#1091;&#1083;&#1100;&#1090;&#1103;&#1096;&#1085;&#1099;&#1077; &#1082;&#1072;&#1088;&#1090;&#1080;&#1085;&#1082;&#1080;&amp;pos=138&amp;uinfo=sw-980-sh-383-fw-765-fh-448-pd-1&amp;rpt=simage&amp;img_url=http%3A%2F%2Fwww.xrest.ru%2Fimages%2Fcollection%2F00278%2F244%2Foriginal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ages.yandex.ru/#!/yandsearch?text=&#1083;&#1072;&#1074;&#1086;&#1095;&#1082;&#1072; &#1084;&#1091;&#1083;&#1100;&#1090;&#1103;&#1096;&#1085;&#1099;&#1077; &#1082;&#1072;&#1088;&#1090;&#1080;&#1085;&#1082;&#1080;&amp;pos=5&amp;uinfo=sw-979-sh-383-fw-765-fh-448-pd-1&amp;rpt=simage&amp;img_url=http%3A%2F%2Fos1.i.ua%2F3%2F1%2F7255304_30e8216c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gif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yandex.ru/#!/yandsearch?text=&#1083;&#1080;&#1089;&#1103;&#1090;&#1072; &#1084;&#1091;&#1083;&#1100;&#1090;&#1103;&#1096;&#1085;&#1099;&#1077; &#1082;&#1072;&#1088;&#1090;&#1080;&#1085;&#1082;&#1080;&amp;pos=28&amp;uinfo=sw-979-sh-383-fw-765-fh-448-pd-1&amp;rpt=simage&amp;img_url=http%3A%2F%2Fwww.e-reading.org.ua%2Fillustrations%2F59%2F59741-i_05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hyperlink" Target="http://images.yandex.ru/#!/yandsearch?text=&#1083;&#1080;&#1089;&#1103;&#1090;&#1072; &#1084;&#1091;&#1083;&#1100;&#1090;&#1103;&#1096;&#1085;&#1099;&#1077; &#1082;&#1072;&#1088;&#1090;&#1080;&#1085;&#1082;&#1080;&amp;pos=24&amp;uinfo=sw-979-sh-383-fw-765-fh-448-pd-1&amp;rpt=simage&amp;img_url=http%3A%2F%2Fvukfox.freeblog.hu%2Ffiles%2Fvuk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5732115" cy="427233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008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539552" y="26362"/>
            <a:ext cx="8604448" cy="324036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Она мечтает быть артисткой</a:t>
            </a:r>
          </a:p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Моя сестренка – моя –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геля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3824" y="1676496"/>
            <a:ext cx="5435600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603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еля\Desktop\e94606673d2959d39bf56054f70480c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2560" y="1624437"/>
            <a:ext cx="508000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-612576" y="44662"/>
            <a:ext cx="10225136" cy="2808312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Мой брат разбил сегодня вазу</a:t>
            </a:r>
          </a:p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Мой брат – малыш,</a:t>
            </a:r>
          </a:p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Мой братик 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2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276872"/>
            <a:ext cx="58293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0" y="0"/>
            <a:ext cx="9900592" cy="270892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Шьет роскошные наряды </a:t>
            </a:r>
          </a:p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Нам с сестренкой мама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30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геля\Desktop\vectorillustrationofh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73796"/>
            <a:ext cx="6512272" cy="488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0" y="116632"/>
            <a:ext cx="8964488" cy="2448272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что-то сделать надо, </a:t>
            </a:r>
          </a:p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Обращаюсь к папе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46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28755"/>
            <a:ext cx="4567783" cy="50095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12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037733" cy="484819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9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70565"/>
            <a:ext cx="5112568" cy="489654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32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3264197" cy="507713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969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24841" y="-171400"/>
            <a:ext cx="9299687" cy="19225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Множественное число сити</a:t>
            </a:r>
            <a:endParaRPr lang="ru-RU" sz="4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9219" name="Picture 3" descr="http://img1.obrazkyanimace.com/oa/123/00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1" y="1124744"/>
            <a:ext cx="9119159" cy="57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Документы\анимашки\Анимации\Планеты звёзды явления природы\J009574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2328" y="393600"/>
            <a:ext cx="8001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Документы\анимашки\Анимации\Планеты звёзды явления природы\J009574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601"/>
            <a:ext cx="8001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Документы\анимашки\Анимации\Планеты звёзды явления природы\star1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6184" y="-561114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D:\Документы\анимашки\Анимации\Планеты звёзды явления природы\star1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6248" y="-433866"/>
            <a:ext cx="1168896" cy="11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D:\Документы\анимашки\Анимации\Планеты звёзды явления природы\star1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34852"/>
            <a:ext cx="1232520" cy="123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D:\Документы\анимашки\Анимации\Планеты звёзды явления природы\star1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3364" y="988978"/>
            <a:ext cx="2032992" cy="203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D:\Документы\анимашки\Анимации\Планеты звёзды явления природы\star1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0853" y="848763"/>
            <a:ext cx="1520552" cy="15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141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i="1" dirty="0" smtClean="0">
                <a:solidFill>
                  <a:srgbClr val="C00000"/>
                </a:solidFill>
                <a:latin typeface="Monotype Corsiva" pitchFamily="66" charset="0"/>
              </a:rPr>
              <a:t>Жители города Множественного числа сегодня раскроют вам секрет, как словам  попасть к ним в гости. Они покажут , расскажут  и научат вас  образовывать из единственного числа множественное!</a:t>
            </a:r>
            <a:endParaRPr lang="ru-RU" sz="48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5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3672407" cy="479009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19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21813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1033" y="4820536"/>
            <a:ext cx="3238408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cat</a:t>
            </a:r>
            <a:endParaRPr lang="ru-RU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3749038"/>
            <a:ext cx="3238408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cat</a:t>
            </a:r>
            <a:endParaRPr lang="ru-RU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139310" y="1700808"/>
            <a:ext cx="310727" cy="7194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580112" y="3894778"/>
            <a:ext cx="939045" cy="6229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6796" y="132107"/>
            <a:ext cx="4473692" cy="335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237" y="1556792"/>
            <a:ext cx="228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010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83 0.12711 C 0.04271 0.12063 0.01962 0.11532 0.01146 0.11532 C -0.03975 0.11532 -0.09236 0.21423 -0.09236 0.31453 C -0.09236 0.26346 -0.11857 0.21423 -0.14357 0.21423 C -0.16979 0.21423 -0.19479 0.26438 -0.19479 0.31453 C -0.19479 0.28911 -0.20798 0.26346 -0.22083 0.26346 C -0.2342 0.26346 -0.24739 0.28796 -0.24739 0.31453 C -0.24739 0.3009 -0.25399 0.28911 -0.26076 0.28911 C -0.26701 0.28911 -0.27361 0.30182 -0.27361 0.31453 C -0.27361 0.30737 -0.27725 0.3009 -0.2802 0.3009 C -0.28177 0.3009 -0.2868 0.3076 -0.2868 0.31453 C -0.2868 0.31084 -0.28854 0.30737 -0.29045 0.30737 C -0.29045 0.30806 -0.29375 0.3106 -0.29375 0.31453 C -0.29375 0.31199 -0.29375 0.31084 -0.29548 0.31084 C -0.29548 0.3113 -0.29704 0.31222 -0.29704 0.31453 C -0.29704 0.31292 -0.29704 0.31199 -0.29704 0.3113 C -0.29895 0.3113 -0.29895 0.31199 -0.29895 0.31292 C -0.30069 0.31292 -0.30069 0.31222 -0.30069 0.3113 C -0.30173 0.3113 -0.30173 0.31199 -0.30173 0.31292 " pathEditMode="relative" rAng="0" ptsTypes="fffffffffffffffffff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7" y="8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21813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1032" y="5734936"/>
            <a:ext cx="3238408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duck</a:t>
            </a:r>
            <a:endParaRPr lang="ru-RU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3749038"/>
            <a:ext cx="3238408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duck</a:t>
            </a:r>
            <a:endParaRPr lang="ru-RU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139310" y="1700808"/>
            <a:ext cx="310727" cy="7194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652120" y="3894778"/>
            <a:ext cx="642354" cy="6229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165" y="2103444"/>
            <a:ext cx="2306141" cy="329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4270" y="20864"/>
            <a:ext cx="3494027" cy="341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124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82 0.12711 C 0.04288 0.12063 0.02083 0.11532 0.01285 0.11532 C -0.03629 0.11532 -0.08663 0.21423 -0.08663 0.31453 C -0.08663 0.26346 -0.11198 0.21423 -0.13594 0.21423 C -0.16094 0.21423 -0.18507 0.26438 -0.18507 0.31453 C -0.18507 0.28911 -0.19757 0.26346 -0.2099 0.26346 C -0.22274 0.26346 -0.23524 0.28796 -0.23524 0.31453 C -0.23524 0.3009 -0.24167 0.28911 -0.24827 0.28911 C -0.25417 0.28911 -0.26059 0.30182 -0.26059 0.31453 C -0.26059 0.30737 -0.26389 0.3009 -0.26684 0.3009 C -0.2684 0.3009 -0.27327 0.3076 -0.27327 0.31453 C -0.27327 0.31084 -0.27483 0.30737 -0.27674 0.30737 C -0.27674 0.30806 -0.27969 0.3106 -0.27969 0.31453 C -0.27969 0.31199 -0.27969 0.31084 -0.2816 0.31084 C -0.2816 0.3113 -0.28299 0.31222 -0.28299 0.31453 C -0.28299 0.31292 -0.28299 0.31199 -0.28299 0.3113 C -0.2849 0.3113 -0.2849 0.31199 -0.2849 0.31292 C -0.28646 0.31292 -0.28646 0.31222 -0.28646 0.3113 C -0.28733 0.3113 -0.28733 0.31199 -0.28733 0.31292 " pathEditMode="relative" rAng="0" ptsTypes="fffffffffffffffffff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58" y="8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21813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032" y="5734936"/>
            <a:ext cx="3238408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dog</a:t>
            </a:r>
            <a:endParaRPr lang="ru-RU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4191350"/>
            <a:ext cx="3238408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dog</a:t>
            </a:r>
            <a:endParaRPr lang="ru-RU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139310" y="1700808"/>
            <a:ext cx="310727" cy="7194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580112" y="4382882"/>
            <a:ext cx="642354" cy="6229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еля\Desktop\картинки\bb_1677868_f49288bb24179b179ef8e261afc2ec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6284" y="-18700"/>
            <a:ext cx="38100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.io.ua/img_aa/medium/0055/52/0055522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04" y="2420236"/>
            <a:ext cx="385762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144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82 0.13057 C 0.04236 0.12225 0.01927 0.11532 0.01111 0.11532 C -0.04045 0.11532 -0.09323 0.2452 -0.09323 0.37739 C -0.09323 0.30991 -0.11962 0.2452 -0.14462 0.2452 C -0.17101 0.2452 -0.19601 0.31107 -0.19601 0.37739 C -0.19601 0.34388 -0.2092 0.30991 -0.22205 0.30991 C -0.23542 0.30991 -0.24861 0.34204 -0.24861 0.37739 C -0.24861 0.35914 -0.25538 0.34388 -0.26233 0.34388 C -0.2684 0.34388 -0.27518 0.36052 -0.27518 0.37739 C -0.27518 0.36769 -0.27865 0.35914 -0.2816 0.35914 C -0.28334 0.35914 -0.28837 0.36815 -0.28837 0.37739 C -0.28837 0.37231 -0.28993 0.36769 -0.29202 0.36769 C -0.29202 0.36861 -0.29514 0.37208 -0.29514 0.37739 C -0.29514 0.37393 -0.29514 0.37231 -0.29705 0.37231 C -0.29705 0.373 -0.29861 0.37416 -0.29861 0.37739 C -0.29861 0.37508 -0.29861 0.37393 -0.29861 0.373 C -0.3007 0.373 -0.3007 0.37393 -0.3007 0.37508 C -0.30226 0.37508 -0.30226 0.37416 -0.30226 0.373 C -0.30295 0.373 -0.30295 0.37393 -0.30295 0.37508 " pathEditMode="relative" rAng="0" ptsTypes="fffffffffffffffffff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9" y="11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21813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032" y="5734936"/>
            <a:ext cx="3238408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</a:t>
            </a:r>
            <a:endParaRPr lang="ru-RU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4191350"/>
            <a:ext cx="3238408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</a:t>
            </a:r>
            <a:endParaRPr lang="ru-RU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139310" y="1700808"/>
            <a:ext cx="310727" cy="7194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580112" y="4382882"/>
            <a:ext cx="642354" cy="6229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http://img-fotki.yandex.ru/get/6502/138790257.6a/0_85877_1ede210e_X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7" y="488134"/>
            <a:ext cx="4484120" cy="336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геля\Desktop\картинки\multik-1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58" y="3349256"/>
            <a:ext cx="38100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118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82 0.13057 C 0.04253 0.12225 0.01944 0.11532 0.01111 0.11532 C -0.04028 0.11532 -0.09306 0.2452 -0.09306 0.37739 C -0.09306 0.30991 -0.11962 0.2452 -0.14462 0.2452 C -0.17084 0.2452 -0.19601 0.31107 -0.19601 0.37739 C -0.19601 0.34388 -0.2092 0.30991 -0.22205 0.30991 C -0.23542 0.30991 -0.24861 0.34204 -0.24861 0.37739 C -0.24861 0.35914 -0.25521 0.34388 -0.26215 0.34388 C -0.2684 0.34388 -0.275 0.36052 -0.275 0.37739 C -0.275 0.36769 -0.27847 0.35914 -0.2816 0.35914 C -0.28316 0.35914 -0.28837 0.36815 -0.28837 0.37739 C -0.28837 0.37231 -0.28993 0.36769 -0.29202 0.36769 C -0.29202 0.36861 -0.29497 0.37208 -0.29497 0.37739 C -0.29497 0.37393 -0.29497 0.37231 -0.29705 0.37231 C -0.29705 0.373 -0.29844 0.37416 -0.29844 0.37739 C -0.29844 0.37508 -0.29844 0.37393 -0.29844 0.373 C -0.30052 0.373 -0.30052 0.37393 -0.30052 0.37508 C -0.30209 0.37508 -0.30209 0.37416 -0.30209 0.373 C -0.30295 0.373 -0.30295 0.37393 -0.30295 0.37508 " pathEditMode="relative" rAng="0" ptsTypes="fffffffffffffffffff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9" y="11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033" y="4820536"/>
            <a:ext cx="3238408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bench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90757" y="3749038"/>
            <a:ext cx="3238408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bench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28584" y="1700808"/>
            <a:ext cx="621453" cy="7194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796136" y="3894778"/>
            <a:ext cx="696402" cy="6229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http://sovetskiymultik.at.ua/_ph/574/44462849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315" y="1844037"/>
            <a:ext cx="385762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геля\Desktop\картинки\musiqu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4961" y="38986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 rot="2043352">
            <a:off x="1973730" y="2016757"/>
            <a:ext cx="1466330" cy="2601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043352">
            <a:off x="4063105" y="649577"/>
            <a:ext cx="1589598" cy="2838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341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53131E-6 C -0.00434 -0.01109 -0.01822 -0.01941 -0.02291 -0.01941 C -0.05312 -0.01941 -0.08402 0.14583 -0.08402 0.31315 C -0.08402 0.22764 -0.09947 0.14583 -0.11441 0.14583 C -0.12968 0.14583 -0.14444 0.22949 -0.14444 0.31315 C -0.14444 0.27063 -0.15225 0.22764 -0.15989 0.22764 C -0.1677 0.22764 -0.17534 0.26878 -0.17534 0.31315 C -0.17534 0.29004 -0.17934 0.27063 -0.18316 0.27063 C -0.18697 0.27063 -0.19079 0.29143 -0.19079 0.31315 C -0.19079 0.3009 -0.19305 0.29004 -0.19496 0.29004 C -0.19566 0.29004 -0.19878 0.30137 -0.19878 0.31315 C -0.19878 0.30645 -0.19982 0.3009 -0.20086 0.3009 C -0.20086 0.30206 -0.20277 0.30599 -0.20277 0.31315 C -0.20277 0.30853 -0.20277 0.30645 -0.20382 0.30645 C -0.20382 0.30738 -0.20468 0.30922 -0.20468 0.31315 C -0.20468 0.31038 -0.20468 0.30853 -0.20468 0.30738 C -0.2059 0.30738 -0.2059 0.30853 -0.2059 0.31038 C -0.20677 0.31038 -0.20677 0.30922 -0.20677 0.30738 C -0.20729 0.30738 -0.20729 0.30853 -0.20729 0.31038 " pathEditMode="relative" rAng="0" ptsTypes="fffffffffffffffffff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146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1033" y="4820536"/>
            <a:ext cx="3238408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fox</a:t>
            </a:r>
            <a:endParaRPr lang="ru-RU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3749038"/>
            <a:ext cx="3238408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fox</a:t>
            </a:r>
            <a:endParaRPr lang="ru-RU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139310" y="2436341"/>
            <a:ext cx="621453" cy="7194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724128" y="3861496"/>
            <a:ext cx="939045" cy="6229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http://russianchicagomag.com/wp-content/uploads/2012/11/t659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175" y="1700808"/>
            <a:ext cx="38576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kinofilms.tv/images/films/29/28620/big/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385762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341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96649E-6 C -0.00643 -0.00716 -0.02639 -0.01294 -0.03333 -0.01294 C -0.07778 -0.01294 -0.12309 0.09615 -0.12309 0.20638 C -0.12309 0.15022 -0.14583 0.09615 -0.16754 0.09615 C -0.19011 0.09615 -0.21181 0.15138 -0.21181 0.20638 C -0.21181 0.17842 -0.22309 0.15022 -0.23438 0.15022 C -0.24583 0.15022 -0.25712 0.17726 -0.25712 0.20638 C -0.25712 0.19136 -0.26302 0.17842 -0.26875 0.17842 C -0.27413 0.17842 -0.27986 0.19229 -0.27986 0.20638 C -0.27986 0.19853 -0.28316 0.19136 -0.28577 0.19136 C -0.28715 0.19136 -0.29132 0.19876 -0.29132 0.20638 C -0.29132 0.20222 -0.29288 0.19853 -0.29445 0.19853 C -0.29445 0.19922 -0.2974 0.20199 -0.2974 0.20638 C -0.2974 0.20361 -0.2974 0.20222 -0.29879 0.20222 C -0.29879 0.20269 -0.30018 0.20384 -0.30018 0.20638 C -0.30018 0.20477 -0.30018 0.20361 -0.30018 0.20269 C -0.30174 0.20269 -0.30174 0.20361 -0.30174 0.20477 C -0.3033 0.20477 -0.3033 0.20384 -0.3033 0.20269 C -0.30417 0.20269 -0.30417 0.20361 -0.30417 0.20477 " pathEditMode="relative" rAng="0" ptsTypes="fffffffffffffffffff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9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1033" y="4820536"/>
            <a:ext cx="3238408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box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05421" y="2834638"/>
            <a:ext cx="3238408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box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28584" y="1700808"/>
            <a:ext cx="621453" cy="7194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214936" y="2980378"/>
            <a:ext cx="939045" cy="6229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Документы\анимашки\Анимации\Предметы\J007612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876" y="2173225"/>
            <a:ext cx="2162721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Документы\анимашки\Анимации\Предметы\newyear_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2808909" cy="21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Документы\анимашки\Анимации\Предметы\newyear_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6499" y="-148116"/>
            <a:ext cx="2241968" cy="21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475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47 C -0.00642 -0.00671 -0.02725 -0.01179 -0.03454 -0.01179 C -0.0809 -0.01179 -0.12829 0.08273 -0.12829 0.17818 C -0.12829 0.12965 -0.15208 0.08273 -0.17465 0.08273 C -0.19826 0.08273 -0.22083 0.13057 -0.22083 0.17818 C -0.22083 0.15415 -0.23281 0.12965 -0.24444 0.12965 C -0.25642 0.12965 -0.2684 0.15299 -0.2684 0.17818 C -0.2684 0.16524 -0.2743 0.15415 -0.28038 0.15415 C -0.28611 0.15415 -0.29201 0.16616 -0.29201 0.17818 C -0.29201 0.17148 -0.29531 0.16524 -0.29809 0.16524 C -0.29947 0.16524 -0.30399 0.17171 -0.30399 0.17818 C -0.30399 0.17471 -0.30555 0.17148 -0.30729 0.17148 C -0.30729 0.17217 -0.31024 0.17448 -0.31024 0.17818 C -0.31024 0.17587 -0.31024 0.17471 -0.3118 0.17471 C -0.3118 0.17518 -0.31319 0.1761 -0.31319 0.17818 C -0.31319 0.17679 -0.31319 0.17587 -0.31319 0.17518 C -0.31493 0.17518 -0.31493 0.17587 -0.31493 0.17679 C -0.31649 0.17679 -0.31649 0.1761 -0.31649 0.17518 C -0.31753 0.17518 -0.31753 0.17587 -0.31753 0.17679 " pathEditMode="relative" rAng="0" ptsTypes="fffffffffffffffffff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8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1033" y="4820536"/>
            <a:ext cx="3238408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bus</a:t>
            </a:r>
            <a:endParaRPr lang="ru-RU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05421" y="2834638"/>
            <a:ext cx="3238408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bus</a:t>
            </a:r>
            <a:endParaRPr lang="ru-RU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28584" y="1700808"/>
            <a:ext cx="621453" cy="7194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214936" y="2980378"/>
            <a:ext cx="939045" cy="6229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Документы\анимашки\Анимации\Транспорт\BD13659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381" y="2839954"/>
            <a:ext cx="275771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окументы\анимашки\Анимации\Транспорт\BD13659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2908" y="409993"/>
            <a:ext cx="187122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Документы\анимашки\Анимации\Транспорт\BD13659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4625" y="824508"/>
            <a:ext cx="243986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061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47 C -0.00642 -0.00671 -0.02725 -0.01179 -0.03454 -0.01179 C -0.0809 -0.01179 -0.12829 0.08273 -0.12829 0.17818 C -0.12829 0.12965 -0.15208 0.08273 -0.17465 0.08273 C -0.19826 0.08273 -0.22083 0.13057 -0.22083 0.17818 C -0.22083 0.15415 -0.23281 0.12965 -0.24444 0.12965 C -0.25642 0.12965 -0.2684 0.15299 -0.2684 0.17818 C -0.2684 0.16524 -0.2743 0.15415 -0.28038 0.15415 C -0.28611 0.15415 -0.29201 0.16616 -0.29201 0.17818 C -0.29201 0.17148 -0.29531 0.16524 -0.29809 0.16524 C -0.29947 0.16524 -0.30399 0.17171 -0.30399 0.17818 C -0.30399 0.17471 -0.30555 0.17148 -0.30729 0.17148 C -0.30729 0.17217 -0.31024 0.17448 -0.31024 0.17818 C -0.31024 0.17587 -0.31024 0.17471 -0.3118 0.17471 C -0.3118 0.17518 -0.31319 0.1761 -0.31319 0.17818 C -0.31319 0.17679 -0.31319 0.17587 -0.31319 0.17518 C -0.31493 0.17518 -0.31493 0.17587 -0.31493 0.17679 C -0.31649 0.17679 -0.31649 0.1761 -0.31649 0.17518 C -0.31753 0.17518 -0.31753 0.17587 -0.31753 0.17679 " pathEditMode="relative" rAng="0" ptsTypes="fffffffffffffffffff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8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теперь подведём итоги!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же из единственного числа сделать множественное ……..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D:\Документы\анимашки\Анимации\Предметы\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55238"/>
            <a:ext cx="3110458" cy="338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009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755576" y="2132856"/>
            <a:ext cx="5328592" cy="21408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s,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x,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88224" y="2439460"/>
            <a:ext cx="1944216" cy="15276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endParaRPr lang="ru-RU" sz="1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755576" y="4426072"/>
            <a:ext cx="5328592" cy="21408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гласные и остальные согласные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88224" y="4732676"/>
            <a:ext cx="1944216" cy="15276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1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  <a:t>К слову нужно добавить </a:t>
            </a:r>
            <a:r>
              <a:rPr lang="ru-RU" sz="6600" b="1" dirty="0" smtClean="0">
                <a:solidFill>
                  <a:srgbClr val="FF0000"/>
                </a:solidFill>
              </a:rPr>
              <a:t>окончание 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50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0563"/>
            <a:ext cx="6618016" cy="43924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47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7831"/>
            <a:ext cx="6895486" cy="453650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979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3847146" cy="497475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3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303"/>
          <a:stretch/>
        </p:blipFill>
        <p:spPr bwMode="auto">
          <a:xfrm>
            <a:off x="1228120" y="2132856"/>
            <a:ext cx="6728256" cy="422350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93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3888432" cy="470374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257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окументы\анимашки\Анимации\Люди\Праздники и торжества\9m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7860936" cy="3528392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43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819800" cy="43648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3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146</Words>
  <Application>Microsoft Office PowerPoint</Application>
  <PresentationFormat>Экран (4:3)</PresentationFormat>
  <Paragraphs>49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А теперь подведём итоги! Как же из единственного числа сделать множественное ……..</vt:lpstr>
      <vt:lpstr>К слову нужно добавить окончание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геля</dc:creator>
  <cp:lastModifiedBy>учитель</cp:lastModifiedBy>
  <cp:revision>15</cp:revision>
  <dcterms:created xsi:type="dcterms:W3CDTF">2013-03-17T18:24:45Z</dcterms:created>
  <dcterms:modified xsi:type="dcterms:W3CDTF">2017-04-07T07:27:45Z</dcterms:modified>
</cp:coreProperties>
</file>